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29" r:id="rId4"/>
    <p:sldId id="294" r:id="rId5"/>
    <p:sldId id="334" r:id="rId6"/>
    <p:sldId id="330" r:id="rId7"/>
    <p:sldId id="333" r:id="rId8"/>
    <p:sldId id="332" r:id="rId9"/>
    <p:sldId id="342" r:id="rId10"/>
    <p:sldId id="350" r:id="rId11"/>
    <p:sldId id="337" r:id="rId12"/>
    <p:sldId id="340" r:id="rId13"/>
    <p:sldId id="352" r:id="rId14"/>
    <p:sldId id="353" r:id="rId15"/>
    <p:sldId id="354" r:id="rId16"/>
    <p:sldId id="355" r:id="rId17"/>
    <p:sldId id="335" r:id="rId18"/>
    <p:sldId id="336" r:id="rId19"/>
    <p:sldId id="359" r:id="rId20"/>
    <p:sldId id="363" r:id="rId21"/>
    <p:sldId id="36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B08"/>
    <a:srgbClr val="0D444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700" autoAdjust="0"/>
  </p:normalViewPr>
  <p:slideViewPr>
    <p:cSldViewPr snapToGrid="0">
      <p:cViewPr varScale="1">
        <p:scale>
          <a:sx n="87" d="100"/>
          <a:sy n="87" d="100"/>
        </p:scale>
        <p:origin x="-63" y="-81"/>
      </p:cViewPr>
      <p:guideLst>
        <p:guide orient="horz" pos="2178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microsoft.com/office/2007/relationships/hdphoto" Target="../media/image39.wdp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44875" y="1791335"/>
            <a:ext cx="490029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90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2900">
                <a:latin typeface="微软雅黑" panose="020B0503020204020204" pitchFamily="34" charset="-122"/>
                <a:ea typeface="微软雅黑" panose="020B0503020204020204" pitchFamily="34" charset="-122"/>
              </a:rPr>
              <a:t>的校园论坛</a:t>
            </a:r>
            <a:endParaRPr lang="zh-CN" altLang="en-US" sz="2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2445" y="3181985"/>
            <a:ext cx="314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计算机科学与工程系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陈仕镨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6815" y="2571115"/>
            <a:ext cx="179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指导老师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唐珂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6180" y="4787900"/>
            <a:ext cx="179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后端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连接和鉴权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5945" y="1530350"/>
            <a:ext cx="1282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连接前端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96815" y="1530350"/>
            <a:ext cx="132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49335" y="1530350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用户鉴权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tok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90" y="2132330"/>
            <a:ext cx="3625850" cy="1593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1190" y="2132330"/>
            <a:ext cx="366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后端需要提供接口供前端访问，并返回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后端需要过滤器，使前端的跨域请求能够访问后端。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1030" y="2132330"/>
            <a:ext cx="2920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在配置文件中输入数据源的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、用户名和密码即可连接数据库。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75" y="3695065"/>
            <a:ext cx="2312035" cy="10553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后端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" y="2045335"/>
            <a:ext cx="5358130" cy="25374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32380" y="149669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85200" y="1496695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515" y="2059940"/>
            <a:ext cx="5250180" cy="28168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后端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0610" y="161671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1180" y="161353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78240" y="1616710"/>
            <a:ext cx="944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工具库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910" y="2402205"/>
            <a:ext cx="1447800" cy="2057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75" y="2617470"/>
            <a:ext cx="1550035" cy="14351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8690" y="2402205"/>
            <a:ext cx="1753870" cy="3517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数据库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表单设计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表单关系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10" y="675640"/>
            <a:ext cx="5219700" cy="58273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数据库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7095" y="161734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1180" y="161353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70925" y="161734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10" y="2343150"/>
            <a:ext cx="2023745" cy="18141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185" y="2150110"/>
            <a:ext cx="2530475" cy="1374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345" y="2461260"/>
            <a:ext cx="2755900" cy="11214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服务器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服务器配置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服务器控制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" y="2193925"/>
            <a:ext cx="4937125" cy="2562225"/>
          </a:xfrm>
          <a:prstGeom prst="rect">
            <a:avLst/>
          </a:prstGeom>
        </p:spPr>
      </p:pic>
      <p:pic>
        <p:nvPicPr>
          <p:cNvPr id="11" name="图片 10" descr="服务器防火墙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145" y="2193925"/>
            <a:ext cx="5370830" cy="2682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00300" y="1541145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21980" y="1651000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端口配置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服务器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部署工具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Xshel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2111375"/>
            <a:ext cx="5260975" cy="2822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46680" y="1617345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shel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195" y="2111375"/>
            <a:ext cx="5333365" cy="2861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63280" y="1617345"/>
            <a:ext cx="670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Xftp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服务器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部署流程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7095" y="161734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3575" y="161353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0055" y="1617345"/>
            <a:ext cx="944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2924175"/>
            <a:ext cx="3535680" cy="1346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985" y="3102610"/>
            <a:ext cx="3369945" cy="8070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020" y="3242310"/>
            <a:ext cx="3191510" cy="3740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5320" y="2132330"/>
            <a:ext cx="3663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本地使用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打包前端项目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服务器端安装、配置并运行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ginx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18635" y="2132330"/>
            <a:ext cx="3603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本地使用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打包前端项目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服务器端安装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，运行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33385" y="2132330"/>
            <a:ext cx="3536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服务器端安装并运行D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coker、MySQL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在本项目中，将许多校内课程上学习到的知识，运用到了实践中。同时也学习到了很多课程外的前后端、服务端知识，锻炼了编程能力。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目录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132546" y="950685"/>
            <a:ext cx="3186540" cy="829945"/>
            <a:chOff x="6381926" y="2513807"/>
            <a:chExt cx="3186540" cy="829945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30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论文绪论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32964" y="2061798"/>
            <a:ext cx="3186540" cy="829945"/>
            <a:chOff x="6381926" y="2513807"/>
            <a:chExt cx="3186540" cy="829945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前端设计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32619" y="3118936"/>
            <a:ext cx="3186540" cy="829945"/>
            <a:chOff x="6381926" y="2513807"/>
            <a:chExt cx="3186540" cy="829945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介绍后端设计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132329" y="4181153"/>
            <a:ext cx="3186540" cy="829945"/>
            <a:chOff x="6381926" y="2513807"/>
            <a:chExt cx="3186540" cy="829945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sz="30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介绍数据库设计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04141" y="950685"/>
            <a:ext cx="3186540" cy="829945"/>
            <a:chOff x="6381926" y="2513807"/>
            <a:chExt cx="3186540" cy="829945"/>
          </a:xfrm>
        </p:grpSpPr>
        <p:sp>
          <p:nvSpPr>
            <p:cNvPr id="12" name="文本框 11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30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介绍服务器配置和部署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04559" y="2057353"/>
            <a:ext cx="3186540" cy="829945"/>
            <a:chOff x="6381926" y="2513807"/>
            <a:chExt cx="3186540" cy="829945"/>
          </a:xfrm>
        </p:grpSpPr>
        <p:sp>
          <p:nvSpPr>
            <p:cNvPr id="30" name="文本框 29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04214" y="3118936"/>
            <a:ext cx="3186540" cy="829945"/>
            <a:chOff x="6381926" y="2513807"/>
            <a:chExt cx="3186540" cy="829945"/>
          </a:xfrm>
        </p:grpSpPr>
        <p:sp>
          <p:nvSpPr>
            <p:cNvPr id="34" name="文本框 33"/>
            <p:cNvSpPr txBox="1"/>
            <p:nvPr/>
          </p:nvSpPr>
          <p:spPr>
            <a:xfrm>
              <a:off x="6381926" y="251380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</a:t>
              </a:r>
              <a:endParaRPr lang="zh-CN" altLang="en-US" sz="4800" dirty="0">
                <a:solidFill>
                  <a:srgbClr val="5F49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30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致谢</a:t>
              </a:r>
              <a:endParaRPr lang="zh-CN" altLang="en-US" sz="30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226011" y="3012624"/>
              <a:ext cx="234245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发表感谢</a:t>
              </a:r>
              <a:endParaRPr lang="zh-CN" altLang="en-US" sz="1400" dirty="0">
                <a:solidFill>
                  <a:srgbClr val="8B75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绪论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435" y="950595"/>
            <a:ext cx="5273040" cy="4381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1485" y="1671320"/>
            <a:ext cx="27819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随着网络技术和和互联网的发展，出现了各式各样的社交媒体。它们各有优劣，但都满足了人们生活中的社交需求。本项目旨在提供一个开放性的校园交流平台，为校园生活提供便利。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前端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前端目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50" y="772795"/>
            <a:ext cx="2917825" cy="5160010"/>
          </a:xfrm>
          <a:prstGeom prst="rect">
            <a:avLst/>
          </a:prstGeom>
        </p:spPr>
      </p:pic>
      <p:pic>
        <p:nvPicPr>
          <p:cNvPr id="6" name="图片 5" descr="vue目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650" y="772795"/>
            <a:ext cx="3106420" cy="51631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前端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页面布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" y="2110740"/>
            <a:ext cx="5116830" cy="2120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53310" y="161925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25" y="2110740"/>
            <a:ext cx="5353050" cy="2535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90865" y="161925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样式界面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前端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路由和连接设计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88970" y="1530350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路由设计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2460" y="1530350"/>
            <a:ext cx="117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连接后端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4215" y="2132330"/>
            <a:ext cx="3663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主要使用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 Router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库，在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文件夹中配置路由。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47435" y="2132330"/>
            <a:ext cx="284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对后端接口发起跨域请求，并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获取后端返回的响应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640" y="3206115"/>
            <a:ext cx="2362200" cy="27736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485" y="3076575"/>
            <a:ext cx="3191510" cy="22428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前端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10835" y="11410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开发者工具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" y="1604010"/>
            <a:ext cx="9052560" cy="36499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前端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7095" y="161734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1180" y="1613535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0055" y="1617345"/>
            <a:ext cx="944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工具库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前端语言"/>
          <p:cNvPicPr>
            <a:picLocks noChangeAspect="1"/>
          </p:cNvPicPr>
          <p:nvPr/>
        </p:nvPicPr>
        <p:blipFill>
          <a:blip r:embed="rId5"/>
          <a:srcRect b="3086"/>
          <a:stretch>
            <a:fillRect/>
          </a:stretch>
        </p:blipFill>
        <p:spPr>
          <a:xfrm>
            <a:off x="1263015" y="2160905"/>
            <a:ext cx="2447925" cy="1327785"/>
          </a:xfrm>
          <a:prstGeom prst="rect">
            <a:avLst/>
          </a:prstGeom>
        </p:spPr>
      </p:pic>
      <p:pic>
        <p:nvPicPr>
          <p:cNvPr id="15" name="图片 14" descr="vscod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240" y="2310765"/>
            <a:ext cx="1703070" cy="15436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225" y="2160905"/>
            <a:ext cx="1272540" cy="27279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485" y="193040"/>
            <a:ext cx="6658610" cy="5797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后端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142" y="4877075"/>
            <a:ext cx="12192000" cy="1980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6" y="15538"/>
            <a:ext cx="265554" cy="934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40"/>
            <a:ext cx="5018936" cy="1334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807"/>
          <a:stretch>
            <a:fillRect/>
          </a:stretch>
        </p:blipFill>
        <p:spPr>
          <a:xfrm>
            <a:off x="4996832" y="5391540"/>
            <a:ext cx="4325964" cy="1334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337" r="31759"/>
          <a:stretch>
            <a:fillRect/>
          </a:stretch>
        </p:blipFill>
        <p:spPr>
          <a:xfrm flipH="1">
            <a:off x="9322796" y="5391540"/>
            <a:ext cx="2855952" cy="13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218439"/>
            <a:ext cx="2358781" cy="57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79819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后端目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020" y="1166495"/>
            <a:ext cx="2531110" cy="48152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560" y="1166495"/>
            <a:ext cx="2727960" cy="4762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COMMONDATA" val="eyJoZGlkIjoiNDQ0ODIyZTAzYjliMDY2ZDc4ZmVlYWMxZmRlMjZiNz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WPS 演示</Application>
  <PresentationFormat>自定义</PresentationFormat>
  <Paragraphs>190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思源宋体 CN</vt:lpstr>
      <vt:lpstr>思源宋体 CN Heavy</vt:lpstr>
      <vt:lpstr>Arial Unicode MS</vt:lpstr>
      <vt:lpstr>Calibri</vt:lpstr>
      <vt:lpstr>等线</vt:lpstr>
      <vt:lpstr>等线 Light</vt:lpstr>
      <vt:lpstr>Open Sans</vt:lpstr>
      <vt:lpstr>思源黑体 CN Light</vt:lpstr>
      <vt:lpstr>Segoe Print</vt:lpstr>
      <vt:lpstr>黑体</vt:lpstr>
      <vt:lpstr>Office 主题​​</vt:lpstr>
      <vt:lpstr>已停用母版样式</vt:lpstr>
      <vt:lpstr>PowerPoint 演示文稿</vt:lpstr>
      <vt:lpstr>目录</vt:lpstr>
      <vt:lpstr>绪论</vt:lpstr>
      <vt:lpstr>前端</vt:lpstr>
      <vt:lpstr>前端</vt:lpstr>
      <vt:lpstr>前端</vt:lpstr>
      <vt:lpstr>前端</vt:lpstr>
      <vt:lpstr>前端</vt:lpstr>
      <vt:lpstr>后端</vt:lpstr>
      <vt:lpstr>后端</vt:lpstr>
      <vt:lpstr>后端</vt:lpstr>
      <vt:lpstr>后端</vt:lpstr>
      <vt:lpstr>数据库</vt:lpstr>
      <vt:lpstr>数据库</vt:lpstr>
      <vt:lpstr>服务器</vt:lpstr>
      <vt:lpstr>服务器</vt:lpstr>
      <vt:lpstr>服务器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Q和他的白开水</cp:lastModifiedBy>
  <cp:revision>191</cp:revision>
  <dcterms:created xsi:type="dcterms:W3CDTF">2018-03-09T10:15:00Z</dcterms:created>
  <dcterms:modified xsi:type="dcterms:W3CDTF">2022-05-31T12:38:52Z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CB653B0014614957AF9A40560472C960</vt:lpwstr>
  </property>
</Properties>
</file>